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4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4EDE-1A8D-4E75-B4FA-1F8832F6731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F3AD-6696-4653-A20D-6748AC0D0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7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4EDE-1A8D-4E75-B4FA-1F8832F6731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F3AD-6696-4653-A20D-6748AC0D0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8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4EDE-1A8D-4E75-B4FA-1F8832F6731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F3AD-6696-4653-A20D-6748AC0D0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6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4EDE-1A8D-4E75-B4FA-1F8832F6731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F3AD-6696-4653-A20D-6748AC0D0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7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4EDE-1A8D-4E75-B4FA-1F8832F6731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F3AD-6696-4653-A20D-6748AC0D0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4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4EDE-1A8D-4E75-B4FA-1F8832F6731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F3AD-6696-4653-A20D-6748AC0D0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3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4EDE-1A8D-4E75-B4FA-1F8832F6731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F3AD-6696-4653-A20D-6748AC0D0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4EDE-1A8D-4E75-B4FA-1F8832F6731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F3AD-6696-4653-A20D-6748AC0D0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6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4EDE-1A8D-4E75-B4FA-1F8832F6731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F3AD-6696-4653-A20D-6748AC0D0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8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4EDE-1A8D-4E75-B4FA-1F8832F6731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F3AD-6696-4653-A20D-6748AC0D0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6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4EDE-1A8D-4E75-B4FA-1F8832F6731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F3AD-6696-4653-A20D-6748AC0D0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14EDE-1A8D-4E75-B4FA-1F8832F6731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4F3AD-6696-4653-A20D-6748AC0D0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8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274" y="24130"/>
            <a:ext cx="6803726" cy="6803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05740" cy="6805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1087" y="24130"/>
            <a:ext cx="11720415" cy="8374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About 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million Earths could fit inside the Sun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352" y="950912"/>
            <a:ext cx="8401227" cy="560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7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274" y="24130"/>
            <a:ext cx="6803726" cy="6803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05740" cy="6805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1753" y="153524"/>
            <a:ext cx="11720415" cy="8374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Eventually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the Sun will consume the Earth. </a:t>
            </a:r>
            <a:endParaRPr lang="en-US" sz="36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46" y="2043036"/>
            <a:ext cx="6581573" cy="3541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783" y="2012515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6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31"/>
            <a:ext cx="6805740" cy="6805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724" y="53381"/>
            <a:ext cx="6805740" cy="6805740"/>
          </a:xfrm>
          <a:prstGeom prst="rect">
            <a:avLst/>
          </a:prstGeom>
          <a:solidFill>
            <a:schemeClr val="tx1">
              <a:alpha val="53000"/>
            </a:schemeClr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498473" y="1498474"/>
            <a:ext cx="6858002" cy="3861055"/>
          </a:xfrm>
          <a:prstGeom prst="rect">
            <a:avLst/>
          </a:prstGeom>
          <a:solidFill>
            <a:schemeClr val="tx1">
              <a:alpha val="52000"/>
            </a:schemeClr>
          </a:solidFill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722655" y="53381"/>
            <a:ext cx="88598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Light 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from the Sun takes 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8 minutes  &amp;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20 seconds 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to reach Earth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714680" y="3429001"/>
            <a:ext cx="7867858" cy="599116"/>
          </a:xfrm>
          <a:prstGeom prst="rightArrow">
            <a:avLst>
              <a:gd name="adj1" fmla="val 50000"/>
              <a:gd name="adj2" fmla="val 131708"/>
            </a:avLst>
          </a:prstGeom>
          <a:gradFill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930" y="3429001"/>
            <a:ext cx="757237" cy="76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0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274" y="24130"/>
            <a:ext cx="6803726" cy="6803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05740" cy="6805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32379" y="-1626158"/>
            <a:ext cx="6242758" cy="103538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967" t="5324" r="9077" b="7594"/>
          <a:stretch/>
        </p:blipFill>
        <p:spPr>
          <a:xfrm>
            <a:off x="0" y="50241"/>
            <a:ext cx="6461090" cy="67826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74418" y="123652"/>
            <a:ext cx="68831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The 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Sun accounts for 99.86% of 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the 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mass in the solar system</a:t>
            </a:r>
          </a:p>
        </p:txBody>
      </p:sp>
    </p:spTree>
    <p:extLst>
      <p:ext uri="{BB962C8B-B14F-4D97-AF65-F5344CB8AC3E}">
        <p14:creationId xmlns:p14="http://schemas.microsoft.com/office/powerpoint/2010/main" val="40514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158" y="10776"/>
            <a:ext cx="6820137" cy="83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The Sun generates solar wind. 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825" y="4997578"/>
            <a:ext cx="2920527" cy="1809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426" y="5000293"/>
            <a:ext cx="2920526" cy="1821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74" y="4996119"/>
            <a:ext cx="2920526" cy="1825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" y="4982040"/>
            <a:ext cx="2920526" cy="1825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/>
          <a:stretch/>
        </p:blipFill>
        <p:spPr>
          <a:xfrm>
            <a:off x="7121657" y="1181933"/>
            <a:ext cx="4978295" cy="3247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" r="14204" b="10688"/>
          <a:stretch/>
        </p:blipFill>
        <p:spPr>
          <a:xfrm>
            <a:off x="222285" y="848249"/>
            <a:ext cx="6588246" cy="381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8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39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Mike</dc:creator>
  <cp:lastModifiedBy>Hamilton, Mike</cp:lastModifiedBy>
  <cp:revision>28</cp:revision>
  <dcterms:created xsi:type="dcterms:W3CDTF">2018-03-19T13:46:26Z</dcterms:created>
  <dcterms:modified xsi:type="dcterms:W3CDTF">2018-03-22T11:33:48Z</dcterms:modified>
</cp:coreProperties>
</file>